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A363BC-CDB0-42CF-BC74-7DE0C81474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5934" y="4030134"/>
            <a:ext cx="2386558" cy="2334154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1644655-D74B-4446-8A6D-4020DD6D9C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0113" y="4262367"/>
            <a:ext cx="6238345" cy="2014680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Presentation 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Name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</a:rPr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427887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5E8A12-34D9-4402-B9CC-65625913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CA2C4-BAE6-456D-B528-7C5D089F8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FEDE2-39F3-4E8D-B757-F6F3DA302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90462-DB60-4AE2-84A7-79F24B262248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25378-7A9B-4650-A338-6CEAAA241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E8434-C02E-4447-AC70-904453853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8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5A113FE-C599-40B5-884F-B36D75ED36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9D9F0-9330-4CCD-8302-36FDA78F7D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500" b="0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SOS: Save Our Systems</a:t>
            </a:r>
          </a:p>
          <a:p>
            <a:r>
              <a:rPr lang="en-US" sz="2800" b="1" dirty="0" err="1">
                <a:solidFill>
                  <a:schemeClr val="lt1"/>
                </a:solidFill>
                <a:latin typeface="Arial Narrow"/>
                <a:sym typeface="Arial Narrow"/>
              </a:rPr>
              <a:t>Nim</a:t>
            </a:r>
            <a:r>
              <a:rPr lang="en-US" sz="2800" b="1" dirty="0">
                <a:solidFill>
                  <a:schemeClr val="lt1"/>
                </a:solidFill>
                <a:latin typeface="Arial Narrow"/>
                <a:sym typeface="Arial Narrow"/>
              </a:rPr>
              <a:t> Nadarajah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Company Name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48CD7-FA46-5680-C248-E10C9C96CF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608" y="3537924"/>
            <a:ext cx="2384191" cy="3142395"/>
          </a:xfrm>
          <a:prstGeom prst="ellipse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900713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11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 Narrow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Ramsey</dc:creator>
  <cp:lastModifiedBy>Bryce Willi</cp:lastModifiedBy>
  <cp:revision>41</cp:revision>
  <dcterms:created xsi:type="dcterms:W3CDTF">2022-04-14T18:02:36Z</dcterms:created>
  <dcterms:modified xsi:type="dcterms:W3CDTF">2023-10-16T19:58:10Z</dcterms:modified>
</cp:coreProperties>
</file>