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B445-506F-4F11-A25F-CE375A1D8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324AB-3A40-4E3D-92EE-6550C9ED0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70DE9-8FDB-4B82-B112-1BA45E56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16CC-56A9-4922-92CB-4BA04179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C2175-F170-44D4-9367-7F1B9EFC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A363BC-CDB0-42CF-BC74-7DE0C81474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5934" y="4030134"/>
            <a:ext cx="2386558" cy="2334154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1644655-D74B-4446-8A6D-4020DD6D9C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0113" y="4262367"/>
            <a:ext cx="6238345" cy="2014680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Presentation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Name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</a:rPr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42788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A86BE-58BD-4AD2-9576-0F1988767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547F7-7B0D-4FBC-A8F5-088466562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2A4CA-0F57-48DF-8F4C-83F1D2F7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59E5-DE6A-40BA-88FE-4972D499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F3669-3D64-4A3D-AE43-3A15C213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7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811E-CE5D-4C6D-BD7E-5B9445511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19D16-5D81-4893-A2DB-96A6AA947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0F82-14EE-4977-A28C-51221B67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017DE-6715-4695-992E-F4B0353C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D991-1982-4C31-BBDE-6FCCBD07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3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3EB2-2547-4A25-9411-3D57D885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B640-3204-43D4-B47C-618FE3EAD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E2FF7-6E13-4DC4-B333-3D5006E4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C66DF-AA10-450B-89CE-103CD54B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CC112-DA36-46FB-93B3-98286EB0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2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52F0-0BAE-4ED9-BA65-144B5BC4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61F47-7B13-40C6-88CC-59F1700C2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358C-1062-45A0-8BA5-7E866452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2D1BC-740A-4E8F-A62E-5A68A1E4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4F8C-AF65-4FC9-891E-7330FEFA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BA6A-1EF4-4A6E-AE57-C0F4143D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2A3A-3775-437C-BA64-162F47B62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68400-2C88-4710-BC51-19EACCF81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45B16-70C2-4C28-82FD-02F46A8F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5A339-74AE-47BF-835E-BCF9F31A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984CF-7ECD-4EA5-8761-5AC79F21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56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8D6F-61FB-43E5-A9E1-FD343BDF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B76AF-EA75-4444-93A9-55D1FDBD1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A5525-8EBF-41FF-AE10-D40257862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7869D-2634-4F3B-8855-77371D2C7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E0375-9824-4FE5-A642-7EBF7195D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00A21E-CCF6-470E-9700-197CF4E9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28C04-3811-472C-A868-570765ED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D868A-4E9F-487C-8705-B08A3EA7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0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AA1-D2A8-4A64-9098-4F028FD3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F8758-231A-4F52-BE48-B07933F2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39979-E416-4212-AC06-F867379C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47008-C26D-45C8-BBF6-D0F1F016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9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78A0A7-CB4B-4A47-BEE7-9374931B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94EA5-26F9-4EBF-86A0-E64148F3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EF4AF-96CB-4940-95DD-DC8A37B1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2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F981-1369-4B8C-BE0A-538F7DD5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663FD-C21A-437F-AE6F-145F63D45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62C25-92EE-4E4F-B70B-2BEC2C6D1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BCA41-60E5-4639-B77F-1C21989D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43CD9-B42F-47EA-9090-7D77E162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25A29-6D1F-486F-951B-039664C5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3E0F-4F86-4942-A0C8-6E63C6413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9E3D8-86C2-46AE-BE95-53BCBF11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D4369-3049-4705-BB25-2FED27FC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E69B0-2B4A-4DFA-837E-D67DBDB1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65B1D-570D-4A06-8199-DEF878C6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7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8B76-912D-4FFC-B0E5-CA80499A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F9EA4-4D79-4C76-B4CB-52519477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AB30E-70C4-4CD8-AB7D-33D0C3FE3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A2F6E-7A12-4269-BC7C-589DA9C3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069D0-2DB6-41B6-A2DE-23C16E7B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1453-D1FA-4E7B-8EA5-29C84D8C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7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04BA-B70A-457A-9D8B-7397D5BE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245FA-E021-4E67-8157-7B400158C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7D5D4-B6BE-4B51-B939-74234DBE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CA5E-FBA2-4169-B443-A8217191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7825E-1EAB-4598-8B79-6D3F7440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F0D35-4E53-4CFE-81AD-2F2249F94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9AFB0-6EE6-41BC-BFD7-C2B659E82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6921-A40F-40DA-9606-8EE1C4E7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25B80-1AEB-4BDE-BBB8-FDD66DA5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595D-1E42-4EF1-A842-5A000E06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0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E71D-F453-412E-BF4A-0878C451A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46BB5-590D-4B01-AE28-29BB51F63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8D82-CAC9-45A4-A9F0-6693069D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6F8CC-26D1-41D8-A909-89FAD147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FFB03-2137-4969-8C22-563774D6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0834-10E6-4BD5-B677-81A5BB6C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8514-80D0-45F8-A9FE-A5A4D08BA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BE52-FD3B-43C2-9BBA-2B8E0BBE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59D5-ADA3-4BBA-8FCC-6F392B66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48F32-3755-456B-92A8-5BDA2EB0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4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4B69-27A4-4E6F-9163-7064C6D7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6A8C1-F0B2-42B9-9D09-5CAFD095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39BB9-28FC-45FE-88AF-2365FD40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74EB4-1BDF-4436-9B6D-F2A8874C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7A6E-5323-46D9-A49E-33777319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2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F95F-314A-4820-9813-71ED86AB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8D94A-A1E1-4809-A720-5A64AC62B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B5EFB-B58A-4201-AAF1-5ED3D2030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CEC46-CA76-40DB-9664-C8FF4E52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61858-BCC1-48FB-8DE1-FA0FFB33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128A5-8EB1-4DEB-B738-E5605AB4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8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6B94-2634-4592-8517-253762815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BF95D-DD00-4165-814E-8AEF10697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56FF9-FED4-437F-8863-9152E88DB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5F6A9-0556-4FF0-B311-D53F78AF1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EAB59-8FB5-42DF-B176-6F4D8A197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E57E4-2C0E-431D-BFED-797D5F4D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1997C-CD8F-40D8-814E-6953F8C0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23051-212D-40E0-92AD-29E77F28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28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A227-B64A-4580-8372-9D9CD73D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940F5-BE54-49AE-AB12-A7CECCB6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22977-7360-4198-B89F-8EA0047D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0D921-662B-46C4-B696-7F2ECB36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328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7DDAF-A349-47DF-93E7-D5DF907E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AC3C67-9C64-4375-82C0-F0BE392F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A1CFF-BD90-4E8B-BAF8-7B99DF0C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AB02-E132-4B47-8E68-1CFA7756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4AC61-252C-49A7-9077-790FD7B8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AE76F-01A8-45F7-9834-0F822891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1727-AE58-4321-948E-0035D6FD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024FC-5502-4A9F-9EB0-2800BCB6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4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AAC4-F7C3-46BF-A9C2-75FE8598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1EA38-328E-47F9-B6C0-B7A9EDF0D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80117-4FD6-4E88-A14A-3AC3E6B1D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1F6EE-0377-4642-99DC-5C458614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38F87-0765-4571-9AD5-B4EC2FB3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DFE0C-F177-4355-96B3-3F644D88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3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75599-7ED2-4C4A-A926-EBDA56C2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E9907-7CEE-450F-B943-AEA175CA3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71055-2BE3-4BB4-AB08-0D0A3803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C6C44-4C35-4C1A-A76F-1734A30C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E1506-6729-42B4-924B-AC8D2C61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0A1E4-4E40-43A4-9354-5F9FCBED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AC5A-8AD4-4C7E-82A6-DECA80CE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14F41-03C0-433D-B78D-8E5B23601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C458E-4EC1-4CE7-A0C0-3154B90F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BEE25-7C64-455C-8026-A8931D04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036DE-A70D-40F7-BA40-002C9C9F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4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839B9-EE26-4BE4-BE5E-97BCA6F6C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59CDB-1775-4594-8363-B7FE64556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944C1-B14D-4D8F-9037-51593571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BC371-7525-4C4D-9688-10504A91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4E1B-B277-4CD6-A4AB-3C6A9409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8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861EC-6FD1-4673-AD20-3FD23D79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7830-828C-41C4-BD7A-E238AD30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6898-80E4-46E3-BA2D-33B41DF52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2231-1F86-4E10-A007-6CF191E5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9A18B-16B1-4666-928C-782E7BD3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C0412-2B0F-48FE-AA34-81FBF787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0B81-186C-4B9C-9C96-AAB2B4A7F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417C9-C17F-476B-ADB9-7581B3B76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77B4B-F5B9-4E97-A11B-2BCD051F0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A5609-3AE4-419D-AB0F-C722EF223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9B804-F1B3-4FDB-A498-4D31D7CBF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A58D0-380E-41EC-BC75-B0B02C4B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4C37B-1132-4077-9EB6-6311B8B1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B5D67F-9324-4706-90B3-012967E4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5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12D0-55FB-4D4A-A112-6703F561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486A5-79F6-41C3-A541-FF372F3C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9CCD-A513-4043-8C36-0343D28A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0C8F7-7149-4691-B08E-86558373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93786D-3915-40B4-814D-C93977FA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4FE76-702D-4E08-93B0-525AA46D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FD664-D04B-4887-A31E-F4E54B85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36E4-541D-42A3-B465-1827B2BE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583F7-C164-4887-B83E-51B224FA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CCE98-EC2A-4CF1-BF92-A9D9F095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96339-5E24-4265-9A34-DCF6F79B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5CA07-D421-4AFB-9278-B9653305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6D568-56EA-43A5-BE9D-941F7D36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0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6BAE-46F3-4FA6-A9B4-D10CF171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87109-4D20-4D13-AEB9-F95C52E54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B7137-DB00-4426-ABC4-C82288D5D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63459-94AC-4C47-89F2-D02B6883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84A5-BD21-4F5E-BA98-C103F82C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24678-76A4-477C-94C8-88AD587A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E8A12-34D9-4402-B9CC-65625913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A2C4-BAE6-456D-B528-7C5D089F8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EDE2-39F3-4E8D-B757-F6F3DA302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25378-7A9B-4650-A338-6CEAAA241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8434-C02E-4447-AC70-904453853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8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55D93-C996-496D-8490-AEA44467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34F20-4473-4C9D-9A3D-644479EB6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F135-1138-451A-AF8A-85266928A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ED40-724C-4809-A13F-CF16C9AC5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2508-E68D-480A-96A1-A44B195D4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2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9D30C-0CBB-4CDF-9B82-1BD3E5D9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8A96F-E516-473B-853A-CA8E8E063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AA51-F9A1-4EB8-86FB-D9ECF9024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FDBF-6EEE-4D46-A269-D490D0AA8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7DE50-3D29-4718-B578-EE6375DC8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5A113FE-C599-40B5-884F-B36D75ED3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9D9F0-9330-4CCD-8302-36FDA78F7D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3500" b="0" i="0" u="none" strike="noStrike" cap="none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Presentation Title</a:t>
            </a:r>
          </a:p>
          <a:p>
            <a:r>
              <a:rPr lang="en-US" sz="2800" b="1" dirty="0">
                <a:solidFill>
                  <a:schemeClr val="lt1"/>
                </a:solidFill>
                <a:latin typeface="Arial Narrow"/>
                <a:sym typeface="Arial Narrow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Company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1_Custom Design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Ramsey</dc:creator>
  <cp:lastModifiedBy>Bryce Willi</cp:lastModifiedBy>
  <cp:revision>36</cp:revision>
  <dcterms:created xsi:type="dcterms:W3CDTF">2022-04-14T18:02:36Z</dcterms:created>
  <dcterms:modified xsi:type="dcterms:W3CDTF">2022-12-09T17:44:51Z</dcterms:modified>
</cp:coreProperties>
</file>