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  <p:sldMasterId id="2147483660" r:id="rId3"/>
  </p:sldMasterIdLst>
  <p:sldIdLst>
    <p:sldId id="257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787" autoAdjust="0"/>
    <p:restoredTop sz="94660"/>
  </p:normalViewPr>
  <p:slideViewPr>
    <p:cSldViewPr snapToGrid="0">
      <p:cViewPr varScale="1">
        <p:scale>
          <a:sx n="128" d="100"/>
          <a:sy n="128" d="100"/>
        </p:scale>
        <p:origin x="72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48B445-506F-4F11-A25F-CE375A1D8E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7D324AB-3A40-4E3D-92EE-6550C9ED0E0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570DE9-8FDB-4B82-B112-1BA45E561A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90462-DB60-4AE2-84A7-79F24B262248}" type="datetimeFigureOut">
              <a:rPr lang="en-US" smtClean="0"/>
              <a:t>12/9/22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7E16CC-56A9-4922-92CB-4BA041795C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6C2175-F170-44D4-9367-7F1B9EFC11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6EC69-8B19-4136-A2B0-D4CCC1087D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9662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9FA363BC-CDB0-42CF-BC74-7DE0C814745F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905934" y="4030134"/>
            <a:ext cx="2386558" cy="2334154"/>
          </a:xfrm>
          <a:prstGeom prst="flowChartConnector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US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E1644655-D74B-4446-8A6D-4020DD6D9CFD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830113" y="4262367"/>
            <a:ext cx="6238345" cy="2014680"/>
          </a:xfrm>
        </p:spPr>
        <p:txBody>
          <a:bodyPr/>
          <a:lstStyle>
            <a:lvl1pPr marL="0" indent="0">
              <a:buNone/>
              <a:defRPr sz="2500">
                <a:solidFill>
                  <a:schemeClr val="tx1"/>
                </a:solidFill>
              </a:defRPr>
            </a:lvl1pPr>
          </a:lstStyle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0" i="0" u="none" strike="noStrike" cap="none" dirty="0">
                <a:solidFill>
                  <a:schemeClr val="lt1"/>
                </a:solidFill>
                <a:latin typeface="Arial Black"/>
                <a:ea typeface="Arial Black"/>
                <a:cs typeface="Arial Black"/>
                <a:sym typeface="Arial Black"/>
              </a:rPr>
              <a:t>Presentation Title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2800" b="1" i="0" u="none" strike="noStrike" cap="none" dirty="0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Name</a:t>
            </a:r>
            <a:endParaRPr lang="en-US"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Job title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>
                <a:solidFill>
                  <a:schemeClr val="lt1"/>
                </a:solidFill>
              </a:rPr>
              <a:t>Company name</a:t>
            </a:r>
          </a:p>
        </p:txBody>
      </p:sp>
    </p:spTree>
    <p:extLst>
      <p:ext uri="{BB962C8B-B14F-4D97-AF65-F5344CB8AC3E}">
        <p14:creationId xmlns:p14="http://schemas.microsoft.com/office/powerpoint/2010/main" val="42788729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54A86BE-58BD-4AD2-9576-0F1988767CC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FA547F7-7B0D-4FBC-A8F5-0884665620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62A4CA-0F57-48DF-8F4C-83F1D2F770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90462-DB60-4AE2-84A7-79F24B262248}" type="datetimeFigureOut">
              <a:rPr lang="en-US" smtClean="0"/>
              <a:t>12/9/22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D859E5-DE6A-40BA-88FE-4972D49901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7F3669-3D64-4A3D-AE43-3A15C2130C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6EC69-8B19-4136-A2B0-D4CCC1087D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8679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49811E-CE5D-4C6D-BD7E-5B94455117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2819D16-5D81-4893-A2DB-96A6AA947F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670F82-14EE-4977-A28C-51221B67D8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2777A-8BE2-4661-B3F8-DDAD0677BC0C}" type="datetimeFigureOut">
              <a:rPr lang="en-US" smtClean="0"/>
              <a:t>12/9/22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6017DE-6715-4695-992E-F4B0353C11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16D991-1982-4C31-BBDE-6FCCBD07BB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CB1C7-E29F-4B31-85E6-1F242EE87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6380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223EB2-2547-4A25-9411-3D57D88500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00B640-3204-43D4-B47C-618FE3EAD7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6E2FF7-6E13-4DC4-B333-3D5006E434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2777A-8BE2-4661-B3F8-DDAD0677BC0C}" type="datetimeFigureOut">
              <a:rPr lang="en-US" smtClean="0"/>
              <a:t>12/9/22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5C66DF-AA10-450B-89CE-103CD54BC1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6CC112-DA36-46FB-93B3-98286EB026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CB1C7-E29F-4B31-85E6-1F242EE87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37285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6752F0-0BAE-4ED9-BA65-144B5BC4F3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E61F47-7B13-40C6-88CC-59F1700C2D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56358C-1062-45A0-8BA5-7E866452F0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2777A-8BE2-4661-B3F8-DDAD0677BC0C}" type="datetimeFigureOut">
              <a:rPr lang="en-US" smtClean="0"/>
              <a:t>12/9/22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E2D1BC-740A-4E8F-A62E-5A68A1E475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1D4F8C-AF65-4FC9-891E-7330FEFA2D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CB1C7-E29F-4B31-85E6-1F242EE87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6790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66BA6A-1EF4-4A6E-AE57-C0F4143DB3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DB2A3A-3775-437C-BA64-162F47B6221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A768400-2C88-4710-BC51-19EACCF81F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A545B16-70C2-4C28-82FD-02F46A8FB5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2777A-8BE2-4661-B3F8-DDAD0677BC0C}" type="datetimeFigureOut">
              <a:rPr lang="en-US" smtClean="0"/>
              <a:t>12/9/22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F5A339-74AE-47BF-835E-BCF9F31AA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99984CF-7ECD-4EA5-8761-5AC79F21B3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CB1C7-E29F-4B31-85E6-1F242EE87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1568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108D6F-61FB-43E5-A9E1-FD343BDFAA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CB76AF-EA75-4444-93A9-55D1FDBD1E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AA5525-8EBF-41FF-AE10-D402578624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5F7869D-2634-4F3B-8855-77371D2C7FF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27E0375-9824-4FE5-A642-7EBF7195DCA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200A21E-CCF6-470E-9700-197CF4E913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2777A-8BE2-4661-B3F8-DDAD0677BC0C}" type="datetimeFigureOut">
              <a:rPr lang="en-US" smtClean="0"/>
              <a:t>12/9/22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9728C04-3811-472C-A868-570765ED11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E0D868A-4E9F-487C-8705-B08A3EA75B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CB1C7-E29F-4B31-85E6-1F242EE87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64081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57EAA1-D2A8-4A64-9098-4F028FD36E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F4F8758-231A-4F52-BE48-B07933F289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2777A-8BE2-4661-B3F8-DDAD0677BC0C}" type="datetimeFigureOut">
              <a:rPr lang="en-US" smtClean="0"/>
              <a:t>12/9/22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0A39979-E416-4212-AC06-F867379CE7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3E47008-C26D-45C8-BBF6-D0F1F01615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CB1C7-E29F-4B31-85E6-1F242EE87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11912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E78A0A7-CB4B-4A47-BEE7-9374931BB9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2777A-8BE2-4661-B3F8-DDAD0677BC0C}" type="datetimeFigureOut">
              <a:rPr lang="en-US" smtClean="0"/>
              <a:t>12/9/22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4494EA5-26F9-4EBF-86A0-E64148F3E2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A2EF4AF-96CB-4940-95DD-DC8A37B12F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CB1C7-E29F-4B31-85E6-1F242EE87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3424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48F981-1369-4B8C-BE0A-538F7DD5DB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D663FD-C21A-437F-AE6F-145F63D45E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0962C25-92EE-4E4F-B70B-2BEC2C6D1F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5BCA41-60E5-4639-B77F-1C21989DCD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2777A-8BE2-4661-B3F8-DDAD0677BC0C}" type="datetimeFigureOut">
              <a:rPr lang="en-US" smtClean="0"/>
              <a:t>12/9/22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3943CD9-B42F-47EA-9090-7D77E162BB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125A29-6D1F-486F-951B-039664C547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CB1C7-E29F-4B31-85E6-1F242EE87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17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013E0F-4F86-4942-A0C8-6E63C6413C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E9E3D8-86C2-46AE-BE95-53BCBF112A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7D4369-3049-4705-BB25-2FED27FC36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90462-DB60-4AE2-84A7-79F24B262248}" type="datetimeFigureOut">
              <a:rPr lang="en-US" smtClean="0"/>
              <a:t>12/9/22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5E69B0-2B4A-4DFA-837E-D67DBDB198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B65B1D-570D-4A06-8199-DEF878C601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6EC69-8B19-4136-A2B0-D4CCC1087D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38765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C58B76-912D-4FFC-B0E5-CA80499AE5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19F9EA4-4D79-4C76-B4CB-52519477D39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C5AB30E-70C4-4CD8-AB7D-33D0C3FE37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9A2F6E-7A12-4269-BC7C-589DA9C3E9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2777A-8BE2-4661-B3F8-DDAD0677BC0C}" type="datetimeFigureOut">
              <a:rPr lang="en-US" smtClean="0"/>
              <a:t>12/9/22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BE069D0-2DB6-41B6-A2DE-23C16E7BCB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B3A1453-D1FA-4E7B-8EA5-29C84D8C4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CB1C7-E29F-4B31-85E6-1F242EE87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42746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3204BA-B70A-457A-9D8B-7397D5BE52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93245FA-E021-4E67-8157-7B400158C5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F7D5D4-B6BE-4B51-B939-74234DBE11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2777A-8BE2-4661-B3F8-DDAD0677BC0C}" type="datetimeFigureOut">
              <a:rPr lang="en-US" smtClean="0"/>
              <a:t>12/9/22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C2CA5E-FBA2-4169-B443-A821719184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B7825E-1EAB-4598-8B79-6D3F744008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CB1C7-E29F-4B31-85E6-1F242EE87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16942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2FF0D35-4E53-4CFE-81AD-2F2249F948E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589AFB0-6EE6-41BC-BFD7-C2B659E820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616921-A40F-40DA-9606-8EE1C4E7E1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2777A-8BE2-4661-B3F8-DDAD0677BC0C}" type="datetimeFigureOut">
              <a:rPr lang="en-US" smtClean="0"/>
              <a:t>12/9/22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E25B80-1AEB-4BDE-BBB8-FDD66DA592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E9595D-1E42-4EF1-A842-5A000E061E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CB1C7-E29F-4B31-85E6-1F242EE87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30027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56E71D-F453-412E-BF4A-0878C451ACB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AC46BB5-590D-4B01-AE28-29BB51F630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548D82-CAC9-45A4-A9F0-6693069D6F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A9633-5DC3-4BC4-A1C2-EE6B5AF5EDF7}" type="datetimeFigureOut">
              <a:rPr lang="en-US" smtClean="0"/>
              <a:t>12/9/22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76F8CC-26D1-41D8-A909-89FAD147CD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BFFB03-2137-4969-8C22-563774D6EE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78E57-FE2D-4D9B-86CC-74D9FD4616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1736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280834-10E6-4BD5-B677-81A5BB6C04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9D8514-80D0-45F8-A9FE-A5A4D08BA2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92BE52-FD3B-43C2-9BBA-2B8E0BBE00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A9633-5DC3-4BC4-A1C2-EE6B5AF5EDF7}" type="datetimeFigureOut">
              <a:rPr lang="en-US" smtClean="0"/>
              <a:t>12/9/22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7C59D5-ADA3-4BBA-8FCC-6F392B66A4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C48F32-3755-456B-92A8-5BDA2EB0CE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78E57-FE2D-4D9B-86CC-74D9FD4616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77402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3C4B69-27A4-4E6F-9163-7064C6D7AB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D6A8C1-F0B2-42B9-9D09-5CAFD0957C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639BB9-28FC-45FE-88AF-2365FD40D5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A9633-5DC3-4BC4-A1C2-EE6B5AF5EDF7}" type="datetimeFigureOut">
              <a:rPr lang="en-US" smtClean="0"/>
              <a:t>12/9/22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974EB4-1BDF-4436-9B6D-F2A8874CF6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E47A6E-5323-46D9-A49E-3377731941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78E57-FE2D-4D9B-86CC-74D9FD4616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692291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7CF95F-314A-4820-9813-71ED86ABDD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38D94A-A1E1-4809-A720-5A64AC62B25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ABB5EFB-B58A-4201-AAF1-5ED3D2030A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57CEC46-CA76-40DB-9664-C8FF4E5206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A9633-5DC3-4BC4-A1C2-EE6B5AF5EDF7}" type="datetimeFigureOut">
              <a:rPr lang="en-US" smtClean="0"/>
              <a:t>12/9/22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6161858-BCC1-48FB-8DE1-FA0FFB33CE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5128A5-8EB1-4DEB-B738-E5605AB465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78E57-FE2D-4D9B-86CC-74D9FD4616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84852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B26B94-2634-4592-8517-2537628159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F6BF95D-DD00-4165-814E-8AEF10697E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B56FF9-FED4-437F-8863-9152E88DBD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7C5F6A9-0556-4FF0-B311-D53F78AF136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DFEAB59-8FB5-42DF-B176-6F4D8A19766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58E57E4-2C0E-431D-BFED-797D5F4D11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A9633-5DC3-4BC4-A1C2-EE6B5AF5EDF7}" type="datetimeFigureOut">
              <a:rPr lang="en-US" smtClean="0"/>
              <a:t>12/9/22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C71997C-CD8F-40D8-814E-6953F8C0FF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C123051-212D-40E0-92AD-29E77F288D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78E57-FE2D-4D9B-86CC-74D9FD4616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43280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51A227-B64A-4580-8372-9D9CD73D8D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D9940F5-BE54-49AE-AB12-A7CECCB646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A9633-5DC3-4BC4-A1C2-EE6B5AF5EDF7}" type="datetimeFigureOut">
              <a:rPr lang="en-US" smtClean="0"/>
              <a:t>12/9/22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6922977-7360-4198-B89F-8EA0047D3C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860D921-662B-46C4-B696-7F2ECB36F5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78E57-FE2D-4D9B-86CC-74D9FD4616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43282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F07DDAF-A349-47DF-93E7-D5DF907E53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A9633-5DC3-4BC4-A1C2-EE6B5AF5EDF7}" type="datetimeFigureOut">
              <a:rPr lang="en-US" smtClean="0"/>
              <a:t>12/9/22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AAC3C67-9C64-4375-82C0-F0BE392F8C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91A1CFF-BD90-4E8B-BAF8-7B99DF0CF1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78E57-FE2D-4D9B-86CC-74D9FD4616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0436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E4AB02-E132-4B47-8E68-1CFA77563A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74AC61-252C-49A7-9077-790FD7B8F9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5AE76F-01A8-45F7-9834-0F822891DF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90462-DB60-4AE2-84A7-79F24B262248}" type="datetimeFigureOut">
              <a:rPr lang="en-US" smtClean="0"/>
              <a:t>12/9/22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371727-AE58-4321-948E-0035D6FD60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C024FC-5502-4A9F-9EB0-2800BCB696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6EC69-8B19-4136-A2B0-D4CCC1087D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59466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03AAC4-F7C3-46BF-A9C2-75FE85989D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F1EA38-328E-47F9-B6C0-B7A9EDF0DD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5E80117-4FD6-4E88-A14A-3AC3E6B1D6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F1F6EE-0377-4642-99DC-5C45861451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A9633-5DC3-4BC4-A1C2-EE6B5AF5EDF7}" type="datetimeFigureOut">
              <a:rPr lang="en-US" smtClean="0"/>
              <a:t>12/9/22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F038F87-0765-4571-9AD5-B4EC2FB3F8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9DFE0C-F177-4355-96B3-3F644D8871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78E57-FE2D-4D9B-86CC-74D9FD4616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2333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F75599-7ED2-4C4A-A926-EBDA56C27D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A6E9907-7CEE-450F-B943-AEA175CA333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4371055-2BE3-4BB4-AB08-0D0A38038B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3C6C44-4C35-4C1A-A76F-1734A30C34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A9633-5DC3-4BC4-A1C2-EE6B5AF5EDF7}" type="datetimeFigureOut">
              <a:rPr lang="en-US" smtClean="0"/>
              <a:t>12/9/22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4DE1506-6729-42B4-924B-AC8D2C6162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D10A1E4-4E40-43A4-9354-5F9FCBED78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78E57-FE2D-4D9B-86CC-74D9FD4616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1737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C2AC5A-8AD4-4C7E-82A6-DECA80CE9D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B714F41-03C0-433D-B78D-8E5B236011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BC458E-4EC1-4CE7-A0C0-3154B90F3F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A9633-5DC3-4BC4-A1C2-EE6B5AF5EDF7}" type="datetimeFigureOut">
              <a:rPr lang="en-US" smtClean="0"/>
              <a:t>12/9/22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BBEE25-7C64-455C-8026-A8931D04D7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E036DE-A70D-40F7-BA40-002C9C9F9A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78E57-FE2D-4D9B-86CC-74D9FD4616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64488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54839B9-EE26-4BE4-BE5E-97BCA6F6C62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FF59CDB-1775-4594-8363-B7FE645566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E944C1-B14D-4D8F-9037-515935712A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A9633-5DC3-4BC4-A1C2-EE6B5AF5EDF7}" type="datetimeFigureOut">
              <a:rPr lang="en-US" smtClean="0"/>
              <a:t>12/9/22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DBC371-7525-4C4D-9688-10504A9119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084E1B-B277-4CD6-A4AB-3C6A940916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78E57-FE2D-4D9B-86CC-74D9FD4616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6859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5861EC-6FD1-4673-AD20-3FD23D79D7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B67830-828C-41C4-BD7A-E238AD30E73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4616898-80E4-46E3-BA2D-33B41DF526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B62231-1F86-4E10-A007-6CF191E5F8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90462-DB60-4AE2-84A7-79F24B262248}" type="datetimeFigureOut">
              <a:rPr lang="en-US" smtClean="0"/>
              <a:t>12/9/22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9F9A18B-16B1-4666-928C-782E7BD3C3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50C0412-2B0F-48FE-AA34-81FBF7872C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6EC69-8B19-4136-A2B0-D4CCC1087D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539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930B81-186C-4B9C-9C96-AAB2B4A7F3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F7417C9-C17F-476B-ADB9-7581B3B766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E477B4B-F5B9-4E97-A11B-2BCD051F0E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A7A5609-3AE4-419D-AB0F-C722EF223E3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249B804-F1B3-4FDB-A498-4D31D7CBF8D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B7A58D0-380E-41EC-BC75-B0B02C4BB7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90462-DB60-4AE2-84A7-79F24B262248}" type="datetimeFigureOut">
              <a:rPr lang="en-US" smtClean="0"/>
              <a:t>12/9/22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1B4C37B-1132-4077-9EB6-6311B8B1BA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BB5D67F-9324-4706-90B3-012967E447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6EC69-8B19-4136-A2B0-D4CCC1087D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65516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7912D0-55FB-4D4A-A112-6703F5615C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67486A5-79F6-41C3-A541-FF372F3CA1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90462-DB60-4AE2-84A7-79F24B262248}" type="datetimeFigureOut">
              <a:rPr lang="en-US" smtClean="0"/>
              <a:t>12/9/22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46D9CCD-A513-4043-8C36-0343D28A7E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410C8F7-7149-4691-B08E-86558373E2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6EC69-8B19-4136-A2B0-D4CCC1087D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1223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193786D-3915-40B4-814D-C93977FA31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90462-DB60-4AE2-84A7-79F24B262248}" type="datetimeFigureOut">
              <a:rPr lang="en-US" smtClean="0"/>
              <a:t>12/9/22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284FE76-702D-4E08-93B0-525AA46DE9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CFFD664-D04B-4887-A31E-F4E54B8510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6EC69-8B19-4136-A2B0-D4CCC1087D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9613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B636E4-541D-42A3-B465-1827B2BEA8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C583F7-C164-4887-B83E-51B224FA97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00CCE98-EC2A-4CF1-BF92-A9D9F095C3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696339-5E24-4265-9A34-DCF6F79B81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90462-DB60-4AE2-84A7-79F24B262248}" type="datetimeFigureOut">
              <a:rPr lang="en-US" smtClean="0"/>
              <a:t>12/9/22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65CA07-D421-4AFB-9278-B965330598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06D568-56EA-43A5-BE9D-941F7D36BA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6EC69-8B19-4136-A2B0-D4CCC1087D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6075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9F6BAE-46F3-4FA6-A9B4-D10CF1713C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6B87109-4D20-4D13-AEB9-F95C52E5402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49B7137-DB00-4426-ABC4-C82288D5DA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063459-94AC-4C47-89F2-D02B6883C6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90462-DB60-4AE2-84A7-79F24B262248}" type="datetimeFigureOut">
              <a:rPr lang="en-US" smtClean="0"/>
              <a:t>12/9/22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A484A5-BD21-4F5E-BA98-C103F82C2E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124678-76A4-477C-94C8-88AD587AEF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6EC69-8B19-4136-A2B0-D4CCC1087D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11525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C5E8A12-34D9-4402-B9CC-65625913A6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5CA2C4-BAE6-456D-B528-7C5D089F83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8FEDE2-39F3-4E8D-B757-F6F3DA302E1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590462-DB60-4AE2-84A7-79F24B262248}" type="datetimeFigureOut">
              <a:rPr lang="en-US" smtClean="0"/>
              <a:t>12/9/22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A25378-7A9B-4650-A338-6CEAAA241A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9E8434-C02E-4447-AC70-90445385338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86EC69-8B19-4136-A2B0-D4CCC1087D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4850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FD55D93-C996-496D-8490-AEA4446744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034F20-4473-4C9D-9A3D-644479EB66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6CF135-1138-451A-AF8A-85266928AC0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12777A-8BE2-4661-B3F8-DDAD0677BC0C}" type="datetimeFigureOut">
              <a:rPr lang="en-US" smtClean="0"/>
              <a:t>12/9/22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CFED40-724C-4809-A13F-CF16C9AC5B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552508-E68D-480A-96A1-A44B195D48F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4CB1C7-E29F-4B31-85E6-1F242EE87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3215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139D30C-0CBB-4CDF-9B82-1BD3E5D954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788A96F-E516-473B-853A-CA8E8E063D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DEAA51-F9A1-4EB8-86FB-D9ECF90244D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AA9633-5DC3-4BC4-A1C2-EE6B5AF5EDF7}" type="datetimeFigureOut">
              <a:rPr lang="en-US" smtClean="0"/>
              <a:t>12/9/22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45FDBF-6EEE-4D46-A269-D490D0AA89F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47DE50-3D29-4718-B578-EE6375DC8EB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578E57-FE2D-4D9B-86CC-74D9FD4616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2762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25A113FE-C599-40B5-884F-B36D75ED36E0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99D9F0-9330-4CCD-8302-36FDA78F7D4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>
            <a:normAutofit/>
          </a:bodyPr>
          <a:lstStyle/>
          <a:p>
            <a:r>
              <a:rPr lang="en-US" sz="3500" b="0" i="0" u="none" strike="noStrike" cap="none" dirty="0">
                <a:solidFill>
                  <a:schemeClr val="lt1"/>
                </a:solidFill>
                <a:latin typeface="Arial Black"/>
                <a:ea typeface="Arial Black"/>
                <a:cs typeface="Arial Black"/>
                <a:sym typeface="Arial Black"/>
              </a:rPr>
              <a:t>Presentation Title</a:t>
            </a:r>
          </a:p>
          <a:p>
            <a:r>
              <a:rPr lang="en-US" sz="2800" b="1" dirty="0">
                <a:solidFill>
                  <a:schemeClr val="lt1"/>
                </a:solidFill>
                <a:latin typeface="Arial Narrow"/>
                <a:sym typeface="Arial Narrow"/>
              </a:rPr>
              <a:t>Name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Job Title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chemeClr val="lt1"/>
                </a:solidFill>
              </a:rPr>
              <a:t>Company Name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07130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7</Words>
  <Application>Microsoft Macintosh PowerPoint</Application>
  <PresentationFormat>Widescreen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Arial Black</vt:lpstr>
      <vt:lpstr>Arial Narrow</vt:lpstr>
      <vt:lpstr>Calibri</vt:lpstr>
      <vt:lpstr>Calibri Light</vt:lpstr>
      <vt:lpstr>Office Theme</vt:lpstr>
      <vt:lpstr>1_Custom Design</vt:lpstr>
      <vt:lpstr>Custom Design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Emily Ramsey</dc:creator>
  <cp:lastModifiedBy>Bryce Willi</cp:lastModifiedBy>
  <cp:revision>39</cp:revision>
  <dcterms:created xsi:type="dcterms:W3CDTF">2022-04-14T18:02:36Z</dcterms:created>
  <dcterms:modified xsi:type="dcterms:W3CDTF">2022-12-09T17:44:39Z</dcterms:modified>
</cp:coreProperties>
</file>