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Agency FB" charset="1" panose="020B05030202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305" r="0" b="-1130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36604" y="-62482"/>
            <a:ext cx="18961208" cy="10411964"/>
            <a:chOff x="0" y="0"/>
            <a:chExt cx="6480839" cy="355875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480839" cy="3558753"/>
            </a:xfrm>
            <a:custGeom>
              <a:avLst/>
              <a:gdLst/>
              <a:ahLst/>
              <a:cxnLst/>
              <a:rect r="r" b="b" t="t" l="l"/>
              <a:pathLst>
                <a:path h="3558753" w="6480839">
                  <a:moveTo>
                    <a:pt x="0" y="0"/>
                  </a:moveTo>
                  <a:lnTo>
                    <a:pt x="6480839" y="0"/>
                  </a:lnTo>
                  <a:lnTo>
                    <a:pt x="6480839" y="3558753"/>
                  </a:lnTo>
                  <a:lnTo>
                    <a:pt x="0" y="3558753"/>
                  </a:lnTo>
                  <a:close/>
                </a:path>
              </a:pathLst>
            </a:custGeom>
            <a:solidFill>
              <a:srgbClr val="114572">
                <a:alpha val="55686"/>
              </a:srgbClr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322685" y="1028700"/>
            <a:ext cx="4259984" cy="4534913"/>
          </a:xfrm>
          <a:custGeom>
            <a:avLst/>
            <a:gdLst/>
            <a:ahLst/>
            <a:cxnLst/>
            <a:rect r="r" b="b" t="t" l="l"/>
            <a:pathLst>
              <a:path h="4534913" w="4259984">
                <a:moveTo>
                  <a:pt x="0" y="0"/>
                </a:moveTo>
                <a:lnTo>
                  <a:pt x="4259984" y="0"/>
                </a:lnTo>
                <a:lnTo>
                  <a:pt x="4259984" y="4534913"/>
                </a:lnTo>
                <a:lnTo>
                  <a:pt x="0" y="4534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20311" y="1922653"/>
            <a:ext cx="11464731" cy="1792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16"/>
              </a:lnSpc>
            </a:pPr>
            <a:r>
              <a:rPr lang="en-US" sz="13316">
                <a:solidFill>
                  <a:srgbClr val="FFFFFF"/>
                </a:solidFill>
                <a:latin typeface="Bebas Neue Bold"/>
              </a:rPr>
              <a:t>RALEIGH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5646054" y="3400600"/>
            <a:ext cx="11613246" cy="1084341"/>
          </a:xfrm>
          <a:prstGeom prst="rect">
            <a:avLst/>
          </a:prstGeom>
          <a:solidFill>
            <a:srgbClr val="5BBD76">
              <a:alpha val="63922"/>
            </a:srgbClr>
          </a:solidFill>
        </p:spPr>
      </p:sp>
      <p:sp>
        <p:nvSpPr>
          <p:cNvPr name="TextBox 8" id="8"/>
          <p:cNvSpPr txBox="true"/>
          <p:nvPr/>
        </p:nvSpPr>
        <p:spPr>
          <a:xfrm rot="0">
            <a:off x="5942968" y="3448556"/>
            <a:ext cx="11019418" cy="1109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3"/>
              </a:lnSpc>
            </a:pPr>
            <a:r>
              <a:rPr lang="en-US" sz="8283">
                <a:solidFill>
                  <a:srgbClr val="FFFFFF"/>
                </a:solidFill>
                <a:latin typeface="Agency FB Bold"/>
              </a:rPr>
              <a:t>CYBERSECURITY CONFERENCE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84370" y="4462998"/>
            <a:ext cx="3736614" cy="746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march 28, 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46054" y="6248893"/>
            <a:ext cx="3988903" cy="74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Presentation Title: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46054" y="6902030"/>
            <a:ext cx="3988903" cy="74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name: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46054" y="7555166"/>
            <a:ext cx="3988903" cy="74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Job title: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46054" y="8208303"/>
            <a:ext cx="3988903" cy="74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company name: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92446" y="6127967"/>
            <a:ext cx="3044899" cy="304489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DAE5ws4UAas</dc:identifier>
  <dcterms:modified xsi:type="dcterms:W3CDTF">2011-08-01T06:04:30Z</dcterms:modified>
  <cp:revision>1</cp:revision>
  <dc:title>Title Slides</dc:title>
</cp:coreProperties>
</file>